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5" r:id="rId34"/>
    <p:sldId id="292" r:id="rId35"/>
    <p:sldId id="293" r:id="rId36"/>
    <p:sldId id="29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EF6F5-0C8C-41EA-94F0-116CBB169106}" type="datetimeFigureOut">
              <a:rPr lang="en-IE" smtClean="0"/>
              <a:t>18/09/2018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FEE4-8AF3-46BD-B6D1-7F928C3F7E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020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EF6F5-0C8C-41EA-94F0-116CBB169106}" type="datetimeFigureOut">
              <a:rPr lang="en-IE" smtClean="0"/>
              <a:t>18/09/2018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FEE4-8AF3-46BD-B6D1-7F928C3F7E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217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Select Statement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Ordering of data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Ordering of data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Ordering within Ordering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Calculations within expressions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Calculations within expressions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Exercise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0" y="608717"/>
            <a:ext cx="6877050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0" y="3402378"/>
            <a:ext cx="656272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858382"/>
            <a:ext cx="16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FF0000"/>
                </a:solidFill>
              </a:rPr>
              <a:t>2 Solutions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Select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2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More questions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6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Special operators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BETWEEN operator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LIKE operator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LIKE operator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LIKE operator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LIKE operator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Aggregration Functions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0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COUNT function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4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sz="4400" b="1" dirty="0" smtClean="0"/>
              <a:t>The AVG Function</a:t>
            </a:r>
            <a:endParaRPr lang="en-IE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6400" y="1106489"/>
            <a:ext cx="8356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The AVG function determines the average of the values in a column</a:t>
            </a:r>
          </a:p>
          <a:p>
            <a:endParaRPr lang="en-I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smtClean="0"/>
              <a:t>Select  </a:t>
            </a:r>
            <a:r>
              <a:rPr lang="en-IE" sz="2800" dirty="0" err="1" smtClean="0"/>
              <a:t>avg</a:t>
            </a:r>
            <a:r>
              <a:rPr lang="en-IE" sz="2800" dirty="0" smtClean="0"/>
              <a:t>(age) as </a:t>
            </a:r>
            <a:r>
              <a:rPr lang="en-IE" sz="2800" dirty="0" err="1" smtClean="0"/>
              <a:t>averageAge</a:t>
            </a:r>
            <a:r>
              <a:rPr lang="en-IE" sz="2800" dirty="0" smtClean="0"/>
              <a:t> from details;</a:t>
            </a:r>
          </a:p>
          <a:p>
            <a:endParaRPr lang="en-IE" sz="2800" dirty="0"/>
          </a:p>
          <a:p>
            <a:endParaRPr lang="en-IE" sz="2800" dirty="0" smtClean="0"/>
          </a:p>
          <a:p>
            <a:endParaRPr lang="en-IE" sz="2800" dirty="0"/>
          </a:p>
          <a:p>
            <a:endParaRPr lang="en-IE" sz="2800" dirty="0" smtClean="0"/>
          </a:p>
          <a:p>
            <a:endParaRPr lang="en-IE" sz="2800" dirty="0"/>
          </a:p>
          <a:p>
            <a:r>
              <a:rPr lang="en-IE" sz="2800" dirty="0" smtClean="0"/>
              <a:t>Like the count function, AVG can be used with predicates</a:t>
            </a:r>
            <a:endParaRPr lang="en-IE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4" y="3107958"/>
            <a:ext cx="6156711" cy="13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0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AVG function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MIN/MAX functions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The SUM function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Projection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Duplicates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Removing duplicates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Renaming attributes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Using predicates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Using predicates</a:t>
            </a:r>
            <a:endParaRPr lang="en-IE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108</Words>
  <Application>Microsoft Office PowerPoint</Application>
  <PresentationFormat>On-screen Show (4:3)</PresentationFormat>
  <Paragraphs>42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Select Statement</vt:lpstr>
      <vt:lpstr>Select</vt:lpstr>
      <vt:lpstr>PowerPoint Presentation</vt:lpstr>
      <vt:lpstr>Projection</vt:lpstr>
      <vt:lpstr>Duplicates</vt:lpstr>
      <vt:lpstr>Removing duplicates</vt:lpstr>
      <vt:lpstr>Renaming attributes</vt:lpstr>
      <vt:lpstr>Using predicates</vt:lpstr>
      <vt:lpstr>Using predicates</vt:lpstr>
      <vt:lpstr>Ordering of data</vt:lpstr>
      <vt:lpstr>Ordering of data</vt:lpstr>
      <vt:lpstr>Ordering within Ordering</vt:lpstr>
      <vt:lpstr>Calculations within expressions</vt:lpstr>
      <vt:lpstr>Calculations within expressions</vt:lpstr>
      <vt:lpstr>Exercise</vt:lpstr>
      <vt:lpstr>PowerPoint Presentation</vt:lpstr>
      <vt:lpstr>PowerPoint Presentation</vt:lpstr>
      <vt:lpstr>PowerPoint Presentation</vt:lpstr>
      <vt:lpstr>More questions</vt:lpstr>
      <vt:lpstr>More questions</vt:lpstr>
      <vt:lpstr>More questions</vt:lpstr>
      <vt:lpstr>More questions</vt:lpstr>
      <vt:lpstr>More questions</vt:lpstr>
      <vt:lpstr>More questions</vt:lpstr>
      <vt:lpstr>Special operators</vt:lpstr>
      <vt:lpstr>The BETWEEN operator</vt:lpstr>
      <vt:lpstr>The LIKE operator</vt:lpstr>
      <vt:lpstr>The LIKE operator</vt:lpstr>
      <vt:lpstr>The LIKE operator</vt:lpstr>
      <vt:lpstr>The LIKE operator</vt:lpstr>
      <vt:lpstr>Aggregration Functions</vt:lpstr>
      <vt:lpstr>The COUNT function</vt:lpstr>
      <vt:lpstr>The AVG Function</vt:lpstr>
      <vt:lpstr>The AVG function</vt:lpstr>
      <vt:lpstr>The MIN/MAX functions</vt:lpstr>
      <vt:lpstr>The SUM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 Statement</dc:title>
  <dc:creator>Denis McCarthy</dc:creator>
  <cp:lastModifiedBy>Enda Farrell</cp:lastModifiedBy>
  <cp:revision>8</cp:revision>
  <dcterms:created xsi:type="dcterms:W3CDTF">2014-09-21T20:00:26Z</dcterms:created>
  <dcterms:modified xsi:type="dcterms:W3CDTF">2018-09-19T10:34:26Z</dcterms:modified>
</cp:coreProperties>
</file>